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8" r:id="rId8"/>
    <p:sldId id="262" r:id="rId9"/>
    <p:sldId id="263" r:id="rId10"/>
    <p:sldId id="264" r:id="rId11"/>
    <p:sldId id="265" r:id="rId12"/>
    <p:sldId id="266" r:id="rId13"/>
    <p:sldId id="267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94"/>
  </p:normalViewPr>
  <p:slideViewPr>
    <p:cSldViewPr snapToGrid="0">
      <p:cViewPr varScale="1">
        <p:scale>
          <a:sx n="104" d="100"/>
          <a:sy n="104" d="100"/>
        </p:scale>
        <p:origin x="232" y="5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275332-3C45-44D8-FA0E-FCDF31CDF6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09E1285-41C0-B5F3-A0F4-B41AD867E2C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69BBA9-DAB0-11B7-9149-AEFA26DD63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837B3-06D6-C647-9CC8-87E213D336B2}" type="datetimeFigureOut">
              <a:rPr lang="en-US" smtClean="0"/>
              <a:t>10/24/23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C8BB3D-D8D6-10F7-433A-3C610A8023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B7B94B-F6D0-B3C9-9C24-1CE2A1AF7B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B6C87-BA57-6344-B9C8-851ED99C1C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11514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54619D-376B-6505-6DD3-4B028EF925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D4A8A87-0162-9D8A-DD42-6C20D920F6E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A3B674-6D09-9075-43AA-F451A0C9F1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837B3-06D6-C647-9CC8-87E213D336B2}" type="datetimeFigureOut">
              <a:rPr lang="en-US" smtClean="0"/>
              <a:t>10/24/23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A7BCA1-093A-FC4D-CC52-8CFE553A9D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0E0067-FB93-4AED-379B-87959D9A6D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B6C87-BA57-6344-B9C8-851ED99C1C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93564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CEFF2EE-D234-27DA-D6D4-7F90F3C0F3B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ED036AA-DC87-69A6-6403-82F23DB13BA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958A0F-2AF9-CEA8-03EC-83AE1DE686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837B3-06D6-C647-9CC8-87E213D336B2}" type="datetimeFigureOut">
              <a:rPr lang="en-US" smtClean="0"/>
              <a:t>10/24/23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840A19-DC3C-93CF-DF65-F73347CB1D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4786F4-79F5-EA66-47CE-9D93E66B08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B6C87-BA57-6344-B9C8-851ED99C1C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59452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AE05AA-FC7B-B3A2-E35C-700E4ED462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8AB448-4EC7-6E85-D6A9-4F88F43416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D87622-CAE2-57B2-DBB4-5FD68BA381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837B3-06D6-C647-9CC8-87E213D336B2}" type="datetimeFigureOut">
              <a:rPr lang="en-US" smtClean="0"/>
              <a:t>10/24/23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414F75-4224-60E5-BC72-62391C82CD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F78610-3AC1-1C5E-7F43-1EB220AA83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B6C87-BA57-6344-B9C8-851ED99C1C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93394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7FDBB2-4A8C-AE5C-D7B6-C5531715CF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F6DDAF1-2229-3E54-5ABE-DC0958C9AA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E5FB8D-6371-391A-643A-EC60CA48CC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837B3-06D6-C647-9CC8-87E213D336B2}" type="datetimeFigureOut">
              <a:rPr lang="en-US" smtClean="0"/>
              <a:t>10/24/23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C8976E-FED8-371E-746E-4C83D2D947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752047-5E41-A5DF-8B91-B042958991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B6C87-BA57-6344-B9C8-851ED99C1C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30243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00331A-09B5-4F67-FFE9-C3F8908C8C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ED3EE3-5589-AB1F-F189-7A2EEE80CB7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49F6BDB-DFDC-E7D6-2329-A1C4E245C1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86E0F1-66E2-DA1F-1191-310852E447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837B3-06D6-C647-9CC8-87E213D336B2}" type="datetimeFigureOut">
              <a:rPr lang="en-US" smtClean="0"/>
              <a:t>10/24/23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FE5EC5-DD48-E213-0EF8-836F95D5A0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9FF205-1313-E206-8764-B003CD3699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B6C87-BA57-6344-B9C8-851ED99C1C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64220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1E1232-161F-B717-E56E-95F0C10FF6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51DD23-469E-8C28-D0A9-5C35A99574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E96434A-D06A-52C4-6918-0F4247B66D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C0E03A8-FD2F-885A-8772-6A7544A0A99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D4824E1-111E-9845-97EA-A5D1AF4AE24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A843233-E262-C24B-C40A-9238F6CEF5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837B3-06D6-C647-9CC8-87E213D336B2}" type="datetimeFigureOut">
              <a:rPr lang="en-US" smtClean="0"/>
              <a:t>10/24/23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3BAEF7B-C216-5560-4638-8D67081888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15686A3-0EC0-B338-4657-A076DE80C0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B6C87-BA57-6344-B9C8-851ED99C1C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80053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674062-9BE7-AA53-9547-A99F341896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858F8A5-D56A-FB74-F25E-F6D642B449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837B3-06D6-C647-9CC8-87E213D336B2}" type="datetimeFigureOut">
              <a:rPr lang="en-US" smtClean="0"/>
              <a:t>10/24/23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787E74A-1CA8-2DC4-F4C0-BCFCC40E8B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B6BA36-68BD-4183-1272-4D0933670B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B6C87-BA57-6344-B9C8-851ED99C1C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5563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F5109F3-EAE3-B79D-7162-2EBF1C8023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837B3-06D6-C647-9CC8-87E213D336B2}" type="datetimeFigureOut">
              <a:rPr lang="en-US" smtClean="0"/>
              <a:t>10/24/23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31562FA-AAC1-7C21-BCBE-A4C9B75F49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0698C6-6E7D-777F-378C-7D3E6475F3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B6C87-BA57-6344-B9C8-851ED99C1C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44467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697F0B-AB3D-77FB-CA67-2DC116F67F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3E41E6-1047-4F1A-CFD6-33436AA4EF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EEF7568-B399-C4F7-8561-504E58E44E2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EAC85AF-8756-5380-9846-A507C17B96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837B3-06D6-C647-9CC8-87E213D336B2}" type="datetimeFigureOut">
              <a:rPr lang="en-US" smtClean="0"/>
              <a:t>10/24/23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C746FB-BEA8-4C40-D987-F5EA6A167F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520D947-8A69-7F2D-45AE-7E6D2CAD0D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B6C87-BA57-6344-B9C8-851ED99C1C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00251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9E115E-BDD6-5DF2-6D94-0FD30B147E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DD5862F-C8CF-0038-F478-AC4935E2402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4364C16-5D49-DC3E-C674-1C84C9E909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5FCEECA-5F23-BAFB-D86B-AAB85699F7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837B3-06D6-C647-9CC8-87E213D336B2}" type="datetimeFigureOut">
              <a:rPr lang="en-US" smtClean="0"/>
              <a:t>10/24/23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890FA4E-66FC-F80C-F27B-3A424F482F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C6FD1B8-D805-79E8-C8DB-2C68C0C12D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B6C87-BA57-6344-B9C8-851ED99C1C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84895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1EF4C17-115C-7E44-0C67-CB873B0F76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B96C2E-6D62-3928-18AE-2EFCB90D42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ADFE50-2E7B-2743-B70B-2AF9CE56263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D837B3-06D6-C647-9CC8-87E213D336B2}" type="datetimeFigureOut">
              <a:rPr lang="en-US" smtClean="0"/>
              <a:t>10/24/23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751959-AFAE-8444-962C-1B0A6E383A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33F3FB-8BEB-345F-FD76-E3C0011C89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9B6C87-BA57-6344-B9C8-851ED99C1C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20909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in a hoodie&#10;&#10;Description automatically generated">
            <a:extLst>
              <a:ext uri="{FF2B5EF4-FFF2-40B4-BE49-F238E27FC236}">
                <a16:creationId xmlns:a16="http://schemas.microsoft.com/office/drawing/2014/main" id="{7387B9B2-3E94-42D7-88AD-6B71BF86B9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66085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57240E-F9D0-DAF8-A582-D735540588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black and white text&#10;&#10;Description automatically generated">
            <a:extLst>
              <a:ext uri="{FF2B5EF4-FFF2-40B4-BE49-F238E27FC236}">
                <a16:creationId xmlns:a16="http://schemas.microsoft.com/office/drawing/2014/main" id="{1BDF7363-5D7A-9262-9D73-9499946E9F7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2357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5321674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76BB19-1DD7-692C-90DD-1D8BCFA935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erson holding a book&#10;&#10;Description automatically generated">
            <a:extLst>
              <a:ext uri="{FF2B5EF4-FFF2-40B4-BE49-F238E27FC236}">
                <a16:creationId xmlns:a16="http://schemas.microsoft.com/office/drawing/2014/main" id="{C55020FE-6356-D8BA-9E60-9DF66572084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958348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BEB846-720A-0DF8-BCDA-218D21275E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 descr="A person smiling for a picture&#10;&#10;Description automatically generated">
            <a:extLst>
              <a:ext uri="{FF2B5EF4-FFF2-40B4-BE49-F238E27FC236}">
                <a16:creationId xmlns:a16="http://schemas.microsoft.com/office/drawing/2014/main" id="{10D6D767-4D7F-3D7F-8FAB-5D7B6720AEF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725247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43A801-C5A1-293A-F680-2863967B3B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group of people jumping in the snow&#10;&#10;Description automatically generated">
            <a:extLst>
              <a:ext uri="{FF2B5EF4-FFF2-40B4-BE49-F238E27FC236}">
                <a16:creationId xmlns:a16="http://schemas.microsoft.com/office/drawing/2014/main" id="{87C182EC-FB15-D9E7-E1B1-1D53AB82543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677007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8A2ED5-ABFF-ABF3-77ED-8A053D9F9C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blue sky with white text&#10;&#10;Description automatically generated">
            <a:extLst>
              <a:ext uri="{FF2B5EF4-FFF2-40B4-BE49-F238E27FC236}">
                <a16:creationId xmlns:a16="http://schemas.microsoft.com/office/drawing/2014/main" id="{7E115C76-0CDB-A867-3C32-7329D1EA14B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3635581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B73A23-65A8-C7E0-252E-C2633B955A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white background with black text&#10;&#10;Description automatically generated">
            <a:extLst>
              <a:ext uri="{FF2B5EF4-FFF2-40B4-BE49-F238E27FC236}">
                <a16:creationId xmlns:a16="http://schemas.microsoft.com/office/drawing/2014/main" id="{C0D0E647-C996-14F3-FF9F-2A7741DD6A5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2077467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4EC105-0B3F-6551-9842-E0DA84FB29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erson sitting on a ledge&#10;&#10;Description automatically generated">
            <a:extLst>
              <a:ext uri="{FF2B5EF4-FFF2-40B4-BE49-F238E27FC236}">
                <a16:creationId xmlns:a16="http://schemas.microsoft.com/office/drawing/2014/main" id="{BFC4C985-DF78-3211-F711-678BC523A4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0825134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08D6A0-1DFC-4698-0939-30AF9A16BD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close-up of numbers&#10;&#10;Description automatically generated">
            <a:extLst>
              <a:ext uri="{FF2B5EF4-FFF2-40B4-BE49-F238E27FC236}">
                <a16:creationId xmlns:a16="http://schemas.microsoft.com/office/drawing/2014/main" id="{AFB57E39-D5C0-C7A8-3438-9FEEF2E61FB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8452676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06A9A7-9F84-9BDF-B1FA-9899611634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close-up of a text&#10;&#10;Description automatically generated">
            <a:extLst>
              <a:ext uri="{FF2B5EF4-FFF2-40B4-BE49-F238E27FC236}">
                <a16:creationId xmlns:a16="http://schemas.microsoft.com/office/drawing/2014/main" id="{D9C208B3-7149-60E3-6C7B-A59167CDC18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41690954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bastian (720p)">
            <a:hlinkClick r:id="" action="ppaction://media"/>
            <a:extLst>
              <a:ext uri="{FF2B5EF4-FFF2-40B4-BE49-F238E27FC236}">
                <a16:creationId xmlns:a16="http://schemas.microsoft.com/office/drawing/2014/main" id="{A6EEC67E-B1A6-0604-4D2C-8CB466553AD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763" y="3175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9388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9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B2513E-D39B-E388-352A-DA22DFFF3C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child holding a book&#10;&#10;Description automatically generated">
            <a:extLst>
              <a:ext uri="{FF2B5EF4-FFF2-40B4-BE49-F238E27FC236}">
                <a16:creationId xmlns:a16="http://schemas.microsoft.com/office/drawing/2014/main" id="{2E4A5F4A-A32D-445B-BFB9-ABE03D7E3C4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5437436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B78C7C-6CB8-B2FB-00BB-5B05BCA485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hand holding a book&#10;&#10;Description automatically generated">
            <a:extLst>
              <a:ext uri="{FF2B5EF4-FFF2-40B4-BE49-F238E27FC236}">
                <a16:creationId xmlns:a16="http://schemas.microsoft.com/office/drawing/2014/main" id="{B5627479-7789-924B-0BA7-6B69EECB309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72372445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</TotalTime>
  <Words>0</Words>
  <Application>Microsoft Macintosh PowerPoint</Application>
  <PresentationFormat>Widescreen</PresentationFormat>
  <Paragraphs>0</Paragraphs>
  <Slides>13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Matt Doherty</dc:creator>
  <cp:lastModifiedBy>Matt Doherty</cp:lastModifiedBy>
  <cp:revision>2</cp:revision>
  <dcterms:created xsi:type="dcterms:W3CDTF">2023-10-23T14:34:58Z</dcterms:created>
  <dcterms:modified xsi:type="dcterms:W3CDTF">2023-10-24T11:36:47Z</dcterms:modified>
</cp:coreProperties>
</file>